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 SemiBold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37" roundtripDataSignature="AMtx7mhoxlG9lFnMrv2cuOFChJyliN4o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SemiBold-bold.fntdata"/><Relationship Id="rId27" Type="http://schemas.openxmlformats.org/officeDocument/2006/relationships/font" Target="fonts/Montserra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Montserrat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365db0b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24365db0b8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24365db0b8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24365db0b89_0_0"/>
          <p:cNvSpPr txBox="1"/>
          <p:nvPr/>
        </p:nvSpPr>
        <p:spPr>
          <a:xfrm>
            <a:off x="514350" y="684100"/>
            <a:ext cx="44379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5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g24365db0b89_0_0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57" name="Google Shape;57;g24365db0b89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g24365db0b89_0_0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" name="Google Shape;59;g24365db0b89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g24365db0b89_0_0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g24365db0b89_0_0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62" name="Google Shape;62;g24365db0b89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g24365db0b89_0_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" name="Google Shape;64;g24365db0b8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g24365db0b89_0_0"/>
          <p:cNvCxnSpPr/>
          <p:nvPr/>
        </p:nvCxnSpPr>
        <p:spPr>
          <a:xfrm>
            <a:off x="458050" y="3450100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9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213" name="Google Shape;213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9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" name="Google Shape;21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9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9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218" name="Google Shape;218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0" name="Google Shape;2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/>
          <p:nvPr/>
        </p:nvSpPr>
        <p:spPr>
          <a:xfrm>
            <a:off x="415400" y="727300"/>
            <a:ext cx="8680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Por que compatibilidade entre versões é importante?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/>
          <p:nvPr/>
        </p:nvSpPr>
        <p:spPr>
          <a:xfrm>
            <a:off x="2860012" y="155080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Foco na simplicidade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2860012" y="189307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Mantenha o stack baixo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10"/>
          <p:cNvSpPr txBox="1"/>
          <p:nvPr/>
        </p:nvSpPr>
        <p:spPr>
          <a:xfrm>
            <a:off x="2860012" y="2233929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Reduza a superfície de ataque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860012" y="258791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Esqueça o fantasma da escalabilidade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2860012" y="2941916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Prefira o monólito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2860012" y="364992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Evite dividir a equipe / Comunicação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10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34" name="Google Shape;234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10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10"/>
          <p:cNvSpPr txBox="1"/>
          <p:nvPr/>
        </p:nvSpPr>
        <p:spPr>
          <a:xfrm>
            <a:off x="2860012" y="329592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Dividir o sistema por responsabilidades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>
            <a:off x="2860012" y="400392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Prefira tecnologia testada e tediosa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"/>
          <p:cNvSpPr txBox="1"/>
          <p:nvPr/>
        </p:nvSpPr>
        <p:spPr>
          <a:xfrm>
            <a:off x="2860000" y="4357925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Testes são fundamentais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0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40" name="Google Shape;240;p10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Escrevendo software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para durar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41" name="Google Shape;24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18668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2207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256171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2915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3269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3623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3977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4331725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0"/>
          <p:cNvSpPr txBox="1"/>
          <p:nvPr/>
        </p:nvSpPr>
        <p:spPr>
          <a:xfrm>
            <a:off x="6255600" y="4744950"/>
            <a:ext cx="2272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…e tem muito, muito mais!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/>
          <p:nvPr/>
        </p:nvSpPr>
        <p:spPr>
          <a:xfrm>
            <a:off x="1031191" y="1550800"/>
            <a:ext cx="7793100" cy="2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Escreva o software da forma mais simples que você puder, com o mínimo de camadas e abstrações. O motivo é que absolutamente nada vem de graça, toda nova camada, toda nova abstração, tudo tem um preço, geralmente pago em tempo de desenvolvimento, mais tempo de manutenção, mais complexidade, e pior, tempo de downtime.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O software deve fazer estritamente o necessário para cumprir a sua função, nada além disso.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11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58" name="Google Shape;258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1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0" name="Google Shape;260;p11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1" name="Google Shape;261;p11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Foco na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simplicidade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"/>
          <p:cNvSpPr txBox="1"/>
          <p:nvPr/>
        </p:nvSpPr>
        <p:spPr>
          <a:xfrm>
            <a:off x="1031191" y="1550800"/>
            <a:ext cx="7793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Quanto menos ferramentas necessárias para seu software funcionar, melhor.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1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70" name="Google Shape;27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1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2" name="Google Shape;272;p12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73" name="Google Shape;273;p12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Mantenha o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stack</a:t>
            </a: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baixo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74" name="Google Shape;27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/>
          <p:nvPr/>
        </p:nvSpPr>
        <p:spPr>
          <a:xfrm>
            <a:off x="1031191" y="1550800"/>
            <a:ext cx="7793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Manter o stack baixo também tem implicações fortes em segurança, pergunte para qualquer especialista em SRE se ele prefere lidar com a segurança de vários serviços interligados ou se ele prefere cuidar de um conjunto pequeno de serviços.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13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82" name="Google Shape;28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1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4" name="Google Shape;284;p13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85" name="Google Shape;285;p13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Reduza a superfície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 ataque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/>
          <p:nvPr/>
        </p:nvSpPr>
        <p:spPr>
          <a:xfrm>
            <a:off x="1031191" y="1550800"/>
            <a:ext cx="77931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É muito comum um sistema ser projetado com vários microsserviços, filas, serviço para armazenar chave/valor in memory, um serviço de vault para centralizar as chaves dos vários serviços, etc.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Daí gasta uma fortuna em infra e um tempo enorme lidando com orquestração disso tudo. Precisará de um especialista em segurança para garantir que tudo está bem configurado e nada vazará.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 no fim servir poucas conexões simultâneas.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14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94" name="Google Shape;29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1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6" name="Google Shape;296;p14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97" name="Google Shape;297;p14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Esqueça o fantasma da escalabilidade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98" name="Google Shape;29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920" y="99150"/>
            <a:ext cx="6593604" cy="4945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5"/>
          <p:cNvSpPr txBox="1"/>
          <p:nvPr/>
        </p:nvSpPr>
        <p:spPr>
          <a:xfrm>
            <a:off x="1031195" y="1550800"/>
            <a:ext cx="3876600" cy="29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É muito comum um sistema ser projetado com vários microsserviços, filas, serviço para armazenar chave/valor in memory, um serviço de vault para centralizar as chaves dos vários serviços, etc.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Daí gasta uma fortuna em infra e um tempo enorme lidando com orquestração disso tudo. Precisará de um especialista em segurança para garantir que tudo está bem configurado e nada vazará.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 no fim servir poucas conexões simultâneas.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15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07" name="Google Shape;307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1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9" name="Google Shape;309;p15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10" name="Google Shape;310;p15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Prefira o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monólito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1" name="Google Shape;3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"/>
          <p:cNvSpPr txBox="1"/>
          <p:nvPr/>
        </p:nvSpPr>
        <p:spPr>
          <a:xfrm>
            <a:off x="1031191" y="1550800"/>
            <a:ext cx="77931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Uma boa forma de organizar o sistema e criar bibliotecas independentes que possam ser reusadas é dividir o sistema por responsabilidades e cada peça de software ter apenas uma responsabilidade.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Isso também se aplica se você resolver criar microsserviços, cada um deve ter apenas uma responsabilidade. Pode parecer óbvio falando assim, mas no dia a dia, com as demandas chegando e a sempre crescente cobrança por velocidade de entrega, é importante não ceder a tentação de tomar atalhos.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Mesmo quando no monólito, bibliotecas que acumulam responsabilidades diferentes são ruins.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16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19" name="Google Shape;319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1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1" name="Google Shape;321;p16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22" name="Google Shape;322;p16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Dividir o sistema por responsabilidades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3" name="Google Shape;32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 txBox="1"/>
          <p:nvPr/>
        </p:nvSpPr>
        <p:spPr>
          <a:xfrm>
            <a:off x="1031191" y="1550800"/>
            <a:ext cx="77931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Dividir o sistema por responsabilidades é bom, mas isso não se aplica a equipe, isso pode não ser possível dependendo do tamanho da empresa, mas é melhor ter uma única equipe em que todo mundo troque informações rapidamente.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17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31" name="Google Shape;331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1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3" name="Google Shape;333;p17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34" name="Google Shape;334;p17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Evite dividir a equipe /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Comunicação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35" name="Google Shape;33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/>
          <p:nvPr/>
        </p:nvSpPr>
        <p:spPr>
          <a:xfrm>
            <a:off x="1031191" y="1550800"/>
            <a:ext cx="77931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Temos uma tendência de querer usar as tecnologias mais novas e cintilantes. Programador gosta de novidades e tecnologia. Dai assiste uma palestra e fica doido para colocar a nova tecnologia em qualquer coisa.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18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43" name="Google Shape;343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18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45" name="Google Shape;345;p18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46" name="Google Shape;346;p18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Prefira tecnologia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testada e tediosa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7" name="Google Shape;34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Cesar Gimenes (@crgimenes)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4148415" y="2751152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Pai de dois ❤️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4150290" y="3166950"/>
            <a:ext cx="42813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Desenvolvo software a ~35 anos. Tive a oportunidade de ver o progresso da microinformática no Brasil desde a era 8bits.</a:t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4150900" y="3909486"/>
            <a:ext cx="4280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Mantenho o </a:t>
            </a:r>
            <a:r>
              <a:rPr b="1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Grupo de Estudos de Go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, um grupo de pessoas que se encontra semanalmente para falar das novidades e ajudar os iniciantes.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3697690" y="2267100"/>
            <a:ext cx="204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https://crg.eti.br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78" name="Google Shape;78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0" name="Google Shape;80;p2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81" name="Google Shape;8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27171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31329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3969075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/>
          <p:nvPr/>
        </p:nvSpPr>
        <p:spPr>
          <a:xfrm>
            <a:off x="558000" y="1349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52C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76775" y="1085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976" y="1349550"/>
            <a:ext cx="2658000" cy="283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9"/>
          <p:cNvSpPr txBox="1"/>
          <p:nvPr/>
        </p:nvSpPr>
        <p:spPr>
          <a:xfrm>
            <a:off x="1031191" y="1550800"/>
            <a:ext cx="779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Testes são fundamentais, mas foque primeiro em testar as funcionalidades, não o código.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3" name="Google Shape;3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19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55" name="Google Shape;355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19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7" name="Google Shape;357;p19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58" name="Google Shape;358;p19"/>
          <p:cNvSpPr txBox="1"/>
          <p:nvPr/>
        </p:nvSpPr>
        <p:spPr>
          <a:xfrm>
            <a:off x="204325" y="171450"/>
            <a:ext cx="5706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Testes são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fundamentais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59" name="Google Shape;35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9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 tem muito mais para falar mas não cabe…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3695441" y="40213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Cesar Gimenes (@crgimenes)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4148415" y="1912952"/>
            <a:ext cx="42813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Esse assunto é imenso, o texto original tem mais de 2000 e não paro de esbarrar com coisas interessantes para adicionar (bem como erros de ortografia e gramática que não param de aparecer apesar das muitas revisões).</a:t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Sugiro continuarmos o papo no Grupo de Estudos de Go.</a:t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3697690" y="4476900"/>
            <a:ext cx="204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https://crg.eti.br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20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370" name="Google Shape;37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20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2" name="Google Shape;372;p20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73" name="Google Shape;37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187895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0"/>
          <p:cNvSpPr/>
          <p:nvPr/>
        </p:nvSpPr>
        <p:spPr>
          <a:xfrm>
            <a:off x="558000" y="1349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52C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0"/>
          <p:cNvSpPr/>
          <p:nvPr/>
        </p:nvSpPr>
        <p:spPr>
          <a:xfrm>
            <a:off x="376775" y="1085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0"/>
          <p:cNvSpPr/>
          <p:nvPr/>
        </p:nvSpPr>
        <p:spPr>
          <a:xfrm>
            <a:off x="500975" y="1349550"/>
            <a:ext cx="2658000" cy="283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275" y="1634875"/>
            <a:ext cx="2334200" cy="23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514350" y="684100"/>
            <a:ext cx="44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Deprecated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14350" y="2142013"/>
            <a:ext cx="38811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52C7E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garantia de Retrocompatibilidade Go e como escrever código longevo</a:t>
            </a:r>
            <a:endParaRPr b="0" i="0" sz="600" u="none" cap="none" strike="noStrike">
              <a:solidFill>
                <a:srgbClr val="52C7E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" name="Google Shape;97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00" name="Google Shape;100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" name="Google Shape;10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"/>
          <p:cNvCxnSpPr/>
          <p:nvPr/>
        </p:nvCxnSpPr>
        <p:spPr>
          <a:xfrm>
            <a:off x="514350" y="1923225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52C7E7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Cesar Gimenes (@crgimenes)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4148415" y="2751152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Pai de dois ❤️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150290" y="3166950"/>
            <a:ext cx="42813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Desenvolvo software a ~35 anos. Tive a oportunidade de ver o progresso da microinformática no Brasil desde a era 8bits.</a:t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4150900" y="3909486"/>
            <a:ext cx="4280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Mantenho o </a:t>
            </a:r>
            <a:r>
              <a:rPr b="1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Grupo de Estudos de Go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, um grupo de pessoas que se encontra semanalmente para falar das novidades e ajudar os iniciantes.</a:t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3697690" y="2267100"/>
            <a:ext cx="204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https://crg.eti.br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3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16" name="Google Shape;11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3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8" name="Google Shape;118;p3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19" name="Google Shape;11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27171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31329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712" y="3969075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/>
          <p:nvPr/>
        </p:nvSpPr>
        <p:spPr>
          <a:xfrm>
            <a:off x="558000" y="1349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52C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376775" y="1085550"/>
            <a:ext cx="2782200" cy="29724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500975" y="1349550"/>
            <a:ext cx="2658000" cy="283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275" y="1634875"/>
            <a:ext cx="2334200" cy="23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4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31" name="Google Shape;131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4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3" name="Google Shape;133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4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36" name="Google Shape;13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415400" y="727300"/>
            <a:ext cx="52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Como Go Evolui?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1725" y="1565425"/>
            <a:ext cx="6840551" cy="240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5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46" name="Google Shape;146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" name="Google Shape;14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5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51" name="Google Shape;151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5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 txBox="1"/>
          <p:nvPr/>
        </p:nvSpPr>
        <p:spPr>
          <a:xfrm>
            <a:off x="415400" y="727300"/>
            <a:ext cx="52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Como Go Evolui?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5" name="Google Shape;15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3088" y="1586387"/>
            <a:ext cx="7097815" cy="26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/>
        </p:nvSpPr>
        <p:spPr>
          <a:xfrm>
            <a:off x="2860012" y="155080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Sempre havia novidades.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2860012" y="189307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Era um momento de experimentação.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2860012" y="2233929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Quebras de compatibilidade eram comuns.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6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65" name="Google Shape;165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6"/>
          <p:cNvGrpSpPr/>
          <p:nvPr/>
        </p:nvGrpSpPr>
        <p:grpSpPr>
          <a:xfrm>
            <a:off x="204325" y="2665075"/>
            <a:ext cx="1246524" cy="2307650"/>
            <a:chOff x="204325" y="2665075"/>
            <a:chExt cx="1246524" cy="2307650"/>
          </a:xfrm>
        </p:grpSpPr>
        <p:sp>
          <p:nvSpPr>
            <p:cNvPr id="168" name="Google Shape;168;p6"/>
            <p:cNvSpPr/>
            <p:nvPr/>
          </p:nvSpPr>
          <p:spPr>
            <a:xfrm>
              <a:off x="609049" y="4849725"/>
              <a:ext cx="841800" cy="123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Google Shape;169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325" y="2665075"/>
              <a:ext cx="1246513" cy="22398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0" name="Google Shape;170;p6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71" name="Google Shape;171;p6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Antes da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Versão 1.0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18668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2207725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7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80" name="Google Shape;180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182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7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85" name="Google Shape;185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"/>
          <p:cNvSpPr txBox="1"/>
          <p:nvPr/>
        </p:nvSpPr>
        <p:spPr>
          <a:xfrm>
            <a:off x="415400" y="727300"/>
            <a:ext cx="8680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 a 1.0 veio o compromisso com a compatibilidade.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 txBox="1"/>
          <p:nvPr/>
        </p:nvSpPr>
        <p:spPr>
          <a:xfrm>
            <a:off x="2859996" y="1550800"/>
            <a:ext cx="5758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Lista de assinaturas da API.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Um arquivo com todas as assinaturas que é comparado a cada versão.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2860012" y="219787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Testes! Muitos testes!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2859995" y="2614925"/>
            <a:ext cx="61215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Testes internos no Google antes do lançamento.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Quando uma nova versão do Go está pronta para ser lançada, ela primeiro é adotada dentro do Google, se falhar por lá eles supõem que vai falhar conosco também. 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2859996" y="3883300"/>
            <a:ext cx="59523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Forte participação da comunidade.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Go tem uma comunidade forte e participativa, muito rápida para apontar qualquer problema.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8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200" name="Google Shape;200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8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2" name="Google Shape;202;p8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03" name="Google Shape;203;p8"/>
          <p:cNvSpPr txBox="1"/>
          <p:nvPr/>
        </p:nvSpPr>
        <p:spPr>
          <a:xfrm>
            <a:off x="204325" y="171450"/>
            <a:ext cx="7791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Como a compatibilidade entre versões é garantida.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21716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2588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725" y="3857113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